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WARM UP #2: FL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Figurative Language 1-10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59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in your English Notebooks.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Without using your notes, try and link the correct vocab word to its definition. </a:t>
            </a:r>
          </a:p>
          <a:p>
            <a:pPr marL="457200" indent="-457200">
              <a:buAutoNum type="arabicPeriod"/>
            </a:pPr>
            <a:r>
              <a:rPr lang="en-US" dirty="0"/>
              <a:t>M</a:t>
            </a:r>
            <a:r>
              <a:rPr lang="en-US" dirty="0" smtClean="0"/>
              <a:t>ain subject that helps provide a certain insight into the story</a:t>
            </a:r>
          </a:p>
          <a:p>
            <a:pPr marL="457200" indent="-457200">
              <a:buAutoNum type="arabicPeriod"/>
            </a:pPr>
            <a:r>
              <a:rPr lang="en-US" dirty="0" smtClean="0"/>
              <a:t>Words or phrases to help create “mental images” </a:t>
            </a:r>
          </a:p>
          <a:p>
            <a:pPr marL="457200" indent="-457200">
              <a:buAutoNum type="arabicPeriod"/>
            </a:pPr>
            <a:r>
              <a:rPr lang="en-US" dirty="0" smtClean="0"/>
              <a:t>Helps establish where and when and under what circumstances the story is taking place</a:t>
            </a:r>
          </a:p>
          <a:p>
            <a:pPr marL="457200" indent="-457200">
              <a:buAutoNum type="arabicPeriod"/>
            </a:pPr>
            <a:r>
              <a:rPr lang="en-US" dirty="0" smtClean="0"/>
              <a:t>Development of a character throughout the novel </a:t>
            </a:r>
          </a:p>
          <a:p>
            <a:pPr marL="457200" indent="-457200">
              <a:buAutoNum type="arabicPeriod"/>
            </a:pPr>
            <a:r>
              <a:rPr lang="en-US" dirty="0" smtClean="0"/>
              <a:t>Hints that set the stage for a story to unfold 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82255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</TotalTime>
  <Words>83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Berlin</vt:lpstr>
      <vt:lpstr>WARM UP #2: FL </vt:lpstr>
      <vt:lpstr>Complete in your English Notebooks.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UP #2: FL </dc:title>
  <dc:creator>Stetka, Meghan</dc:creator>
  <cp:lastModifiedBy>Stetka, Meghan</cp:lastModifiedBy>
  <cp:revision>1</cp:revision>
  <dcterms:created xsi:type="dcterms:W3CDTF">2018-08-01T16:53:46Z</dcterms:created>
  <dcterms:modified xsi:type="dcterms:W3CDTF">2018-08-01T16:57:40Z</dcterms:modified>
</cp:coreProperties>
</file>